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6E59F-8880-4310-9A50-9EB4806103B3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F7FEF-9F51-4F59-9C56-7D9EF14333F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319213" y="877888"/>
            <a:ext cx="4217987" cy="31638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9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1060357" y="4349750"/>
            <a:ext cx="4741489" cy="3430444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339850" y="914400"/>
            <a:ext cx="4178300" cy="31353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3" name="Rectangle 3"/>
          <p:cNvSpPr>
            <a:spLocks noChangeArrowheads="1"/>
          </p:cNvSpPr>
          <p:nvPr>
            <p:ph type="body" idx="1"/>
          </p:nvPr>
        </p:nvSpPr>
        <p:spPr>
          <a:xfrm>
            <a:off x="1046350" y="4352637"/>
            <a:ext cx="4770904" cy="3478068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319213" y="877888"/>
            <a:ext cx="4217987" cy="3163887"/>
          </a:xfrm>
          <a:ln/>
        </p:spPr>
      </p:sp>
      <p:sp>
        <p:nvSpPr>
          <p:cNvPr id="16387" name="Rectangle 3"/>
          <p:cNvSpPr>
            <a:spLocks noChangeArrowheads="1"/>
          </p:cNvSpPr>
          <p:nvPr>
            <p:ph type="body" idx="1"/>
          </p:nvPr>
        </p:nvSpPr>
        <p:spPr>
          <a:xfrm>
            <a:off x="1060357" y="4349750"/>
            <a:ext cx="4741489" cy="3430444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319213" y="877888"/>
            <a:ext cx="4217987" cy="31638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1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1060357" y="4349750"/>
            <a:ext cx="4741489" cy="3430444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319213" y="877888"/>
            <a:ext cx="4217987" cy="31638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5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1060357" y="4349750"/>
            <a:ext cx="4741489" cy="3430444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319213" y="877888"/>
            <a:ext cx="4217987" cy="31638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1060357" y="4349750"/>
            <a:ext cx="4741489" cy="3430444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319213" y="877888"/>
            <a:ext cx="4217987" cy="31638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0483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1060357" y="4349750"/>
            <a:ext cx="4741489" cy="3430444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319213" y="877888"/>
            <a:ext cx="4217987" cy="31638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7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1060357" y="4349750"/>
            <a:ext cx="4741489" cy="3430444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101D094-EAC4-4ABE-95DD-188EF1B2533D}" type="datetimeFigureOut">
              <a:rPr lang="en-US" smtClean="0"/>
              <a:t>11/24/2010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38DB192-313A-4D1C-A3C0-F5298C6447E0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Personality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106571"/>
            <a:ext cx="7809120" cy="1146360"/>
          </a:xfrm>
        </p:spPr>
        <p:txBody>
          <a:bodyPr lIns="82945" tIns="41473" bIns="4147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Good Personality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xfrm>
            <a:off x="987840" y="1451672"/>
            <a:ext cx="7689600" cy="4805785"/>
          </a:xfrm>
        </p:spPr>
        <p:txBody>
          <a:bodyPr lIns="82945" tIns="41473" rIns="82945" bIns="41473">
            <a:normAutofit/>
          </a:bodyPr>
          <a:lstStyle/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Attributes of a person with “Good personality”?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Good physique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Pleasing manners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Personal and Professional integrity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Trustworthiness and reliability</a:t>
            </a:r>
          </a:p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 smtClean="0"/>
          </a:p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 smtClean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>
                <a:solidFill>
                  <a:srgbClr val="FFFF00"/>
                </a:solidFill>
              </a:rPr>
              <a:t>Good control over body and mind</a:t>
            </a: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521" y="1378226"/>
            <a:ext cx="7542720" cy="534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82945" tIns="41473" bIns="41473"/>
          <a:lstStyle/>
          <a:p>
            <a:pPr eaLnBrk="1"/>
            <a:r>
              <a:rPr lang="en-US" smtClean="0"/>
              <a:t>Healthy Body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86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72480" y="146896"/>
            <a:ext cx="7809120" cy="1064272"/>
          </a:xfrm>
        </p:spPr>
        <p:txBody>
          <a:bodyPr lIns="82945" tIns="41473" bIns="4147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Healthy </a:t>
            </a:r>
            <a:r>
              <a:rPr lang="en-GB" dirty="0" smtClean="0"/>
              <a:t>Body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812160" y="1244291"/>
            <a:ext cx="7689600" cy="4658890"/>
          </a:xfrm>
        </p:spPr>
        <p:txBody>
          <a:bodyPr lIns="82945" tIns="41473" rIns="82945" bIns="41473">
            <a:normAutofit/>
          </a:bodyPr>
          <a:lstStyle/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Nutrition 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Personal Hygiene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Exercising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Traditional methods (Yoga, </a:t>
            </a:r>
            <a:r>
              <a:rPr lang="en-GB" dirty="0" err="1" smtClean="0"/>
              <a:t>Pranayam</a:t>
            </a:r>
            <a:r>
              <a:rPr lang="en-GB" dirty="0" smtClean="0"/>
              <a:t> etc.)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Modern methods (Gym, aerobics, etc.)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Walking and jogging</a:t>
            </a:r>
          </a:p>
          <a:p>
            <a:pPr>
              <a:buClr>
                <a:srgbClr val="000000"/>
              </a:buClr>
              <a:buSzPct val="33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 smtClean="0"/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>
                <a:solidFill>
                  <a:srgbClr val="FFFF00"/>
                </a:solidFill>
              </a:rPr>
              <a:t>Disciplining of daily routines is a must!</a:t>
            </a:r>
          </a:p>
          <a:p>
            <a:pPr lvl="1">
              <a:buClr>
                <a:srgbClr val="000000"/>
              </a:buClr>
              <a:buSzPct val="89000"/>
              <a:buBlip>
                <a:blip r:embed="rId4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>
                <a:solidFill>
                  <a:srgbClr val="FFFF00"/>
                </a:solidFill>
              </a:rPr>
              <a:t>Mind control is essential for a healthy body.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317760" y="1244291"/>
            <a:ext cx="2695680" cy="8295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</a:tabLst>
            </a:pPr>
            <a:r>
              <a:rPr lang="en-GB" sz="2200" dirty="0">
                <a:solidFill>
                  <a:srgbClr val="FFFF00"/>
                </a:solidFill>
              </a:rPr>
              <a:t>No junk food!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428160" y="5599308"/>
            <a:ext cx="2073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013440" y="2472740"/>
            <a:ext cx="164160" cy="4651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146896"/>
            <a:ext cx="7809120" cy="1064272"/>
          </a:xfrm>
        </p:spPr>
        <p:txBody>
          <a:bodyPr lIns="82945" tIns="41473" bIns="4147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When is mind unhealthy?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>
          <a:xfrm>
            <a:off x="1019520" y="1491996"/>
            <a:ext cx="7689600" cy="4729457"/>
          </a:xfrm>
        </p:spPr>
        <p:txBody>
          <a:bodyPr lIns="82945" tIns="41473" rIns="82945" bIns="41473"/>
          <a:lstStyle/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Agitated mind is unhealthy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What agitates human mind?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Not getting what one desires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Getting what one dislikes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Uncontrolled emotions in the mind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Continuous accumulation of such likes and dislikes stresses the mind out.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Stress agitates the mind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>
                <a:solidFill>
                  <a:srgbClr val="FFFF00"/>
                </a:solidFill>
              </a:rPr>
              <a:t>Stressed mind is unhealthy</a:t>
            </a: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146896"/>
            <a:ext cx="7809120" cy="1064272"/>
          </a:xfrm>
        </p:spPr>
        <p:txBody>
          <a:bodyPr lIns="82945" tIns="41473" bIns="4147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Healthy Mind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>
          <a:xfrm>
            <a:off x="829440" y="1451672"/>
            <a:ext cx="7689600" cy="4239805"/>
          </a:xfrm>
        </p:spPr>
        <p:txBody>
          <a:bodyPr lIns="82945" tIns="41473" rIns="82945" bIns="41473"/>
          <a:lstStyle/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Stress-free mind is healthy and calm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Such calm mind can be controlled more easily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De-stressing the mind is needed:  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Prevention of accumulation of day-to-day complexes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Clearing the stockpile of stored complexes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635520" y="2903345"/>
            <a:ext cx="1866240" cy="8338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tabLst>
                <a:tab pos="656650" algn="l"/>
                <a:tab pos="1313299" algn="l"/>
              </a:tabLst>
            </a:pPr>
            <a:r>
              <a:rPr lang="en-GB" sz="4000" dirty="0">
                <a:solidFill>
                  <a:srgbClr val="FF0000"/>
                </a:solidFill>
              </a:rPr>
              <a:t>HOW?</a:t>
            </a: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5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146896"/>
            <a:ext cx="7809120" cy="1064272"/>
          </a:xfrm>
        </p:spPr>
        <p:txBody>
          <a:bodyPr lIns="82945" tIns="41473" bIns="4147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Cultivating a Healthy Mind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>
          <a:xfrm>
            <a:off x="1019520" y="1160762"/>
            <a:ext cx="7689600" cy="5475455"/>
          </a:xfrm>
        </p:spPr>
        <p:txBody>
          <a:bodyPr lIns="82945" tIns="41473" rIns="82945" bIns="41473">
            <a:normAutofit lnSpcReduction="10000"/>
          </a:bodyPr>
          <a:lstStyle/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Documented human experience of the past: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Non-reactive observation of oneself mitigates the strength of these complexes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Continuous awareness makes this a continuous process: results in clearing the stockpile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Different paths for removal of accumulated complexes: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Path of service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Path of intellectual analysis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Path of devotion</a:t>
            </a:r>
          </a:p>
          <a:p>
            <a:pPr lvl="1">
              <a:buClr>
                <a:srgbClr val="000000"/>
              </a:buClr>
              <a:buSzPct val="37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Path of meditation</a:t>
            </a: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4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146896"/>
            <a:ext cx="7809120" cy="1064272"/>
          </a:xfrm>
        </p:spPr>
        <p:txBody>
          <a:bodyPr lIns="82945" tIns="41473" bIns="4147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Summary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>
          <a:xfrm>
            <a:off x="622080" y="1048430"/>
            <a:ext cx="8087040" cy="5489856"/>
          </a:xfrm>
        </p:spPr>
        <p:txBody>
          <a:bodyPr lIns="82945" tIns="41473" rIns="82945" bIns="41473"/>
          <a:lstStyle/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smtClean="0"/>
              <a:t>Good Personality arises from a healthy body and healthy mind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smtClean="0"/>
              <a:t>Healthy body needs a healthy mind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smtClean="0"/>
              <a:t>Healthy mind can be achieved by preventing accumulation of complexes in mind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smtClean="0"/>
              <a:t>Non-reactive self-observation de-stresses the mind</a:t>
            </a:r>
          </a:p>
          <a:p>
            <a:pPr>
              <a:buClr>
                <a:srgbClr val="000000"/>
              </a:buClr>
              <a:buSzPct val="33000"/>
              <a:buBlip>
                <a:blip r:embed="rId3"/>
              </a:buBlip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smtClean="0"/>
              <a:t>This is possible through several paths:   paths of service, intellectual analysis, devotion or meditation</a:t>
            </a: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286561" y="525656"/>
            <a:ext cx="8422560" cy="5697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56487" indent="-391686">
              <a:buClr>
                <a:srgbClr val="FF9966"/>
              </a:buClr>
              <a:buSzPct val="7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sz="5400" dirty="0">
              <a:solidFill>
                <a:srgbClr val="E6E6E6"/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770400" y="2322965"/>
            <a:ext cx="8686080" cy="24381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552968" indent="-552968" defTabSz="829452">
              <a:lnSpc>
                <a:spcPct val="80000"/>
              </a:lnSpc>
              <a:buClr>
                <a:srgbClr val="FF9966"/>
              </a:buClr>
              <a:buSzPct val="75000"/>
            </a:pPr>
            <a:r>
              <a:rPr lang="en-US" sz="5400" dirty="0" smtClean="0">
                <a:solidFill>
                  <a:srgbClr val="E6E6E6"/>
                </a:solidFill>
              </a:rPr>
              <a:t>Thank You ...</a:t>
            </a:r>
            <a:endParaRPr lang="en-US" sz="5400" dirty="0">
              <a:solidFill>
                <a:srgbClr val="E6E6E6"/>
              </a:solidFill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32</TotalTime>
  <Words>272</Words>
  <Application>Microsoft Office PowerPoint</Application>
  <PresentationFormat>On-screen Show (4:3)</PresentationFormat>
  <Paragraphs>54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Foundry</vt:lpstr>
      <vt:lpstr>Personality Development</vt:lpstr>
      <vt:lpstr>Good Personality</vt:lpstr>
      <vt:lpstr>Healthy Body</vt:lpstr>
      <vt:lpstr>Healthy Body</vt:lpstr>
      <vt:lpstr>When is mind unhealthy?</vt:lpstr>
      <vt:lpstr>Healthy Mind</vt:lpstr>
      <vt:lpstr>Cultivating a Healthy Mind</vt:lpstr>
      <vt:lpstr>Summary</vt:lpstr>
      <vt:lpstr>Slide 9</vt:lpstr>
    </vt:vector>
  </TitlesOfParts>
  <Company>testing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Personality Development</dc:title>
  <dc:creator>Kavitha</dc:creator>
  <cp:lastModifiedBy>Kavitha</cp:lastModifiedBy>
  <cp:revision>6</cp:revision>
  <dcterms:created xsi:type="dcterms:W3CDTF">2010-11-24T14:31:14Z</dcterms:created>
  <dcterms:modified xsi:type="dcterms:W3CDTF">2010-11-24T15:03:18Z</dcterms:modified>
</cp:coreProperties>
</file>